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C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9ED716-7BD4-40FC-8FF3-123ABE5EB8EB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B3B50-3088-4CD3-BB68-7DC45761CC19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29717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2F4550-9A5E-45AF-B504-3A43269A7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804AA9A-DC81-47FC-9BA1-759179B26D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83D1934-F1D0-4406-A576-74B448824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A4701-EC53-42E9-B140-C9F6EEB65E20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BD45475-DD15-4366-9D8C-AB91D3368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9F9DB52-6776-40A0-BDC4-0461FB774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01400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B07D41-AEB1-4CD8-AFA3-4CD7822A5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81524D4-5062-4555-8491-EE7AB8857C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7C455BB-21A0-4222-9315-A0EFBF11F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E7C425-7658-4195-A9E0-F5CF001FEF6B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1D4984C-5CFE-4EA0-AEB4-D992FED28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B9B1325-90F4-4D8B-BFC2-FCC184DDB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92440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A9798BAA-845C-4581-B2CA-D2F0019B83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D10E199-4542-4F60-B595-480CC07C0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AAB1741-B795-4518-9E81-AD589A74F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9356F-6805-4886-B90D-FA75D4734F82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D62B6FE-8810-463E-9BBD-4D0C3357A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FBBF6CC-8399-4290-B183-B09FC3612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40205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1C986A2-4966-4DBA-A1F9-73D7047FB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2EA8C59-D4E0-4D4C-9897-14B514EA57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B171C2E-7BD5-4D97-8580-027CEBDC9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0A9095-056F-4CBB-ABEA-FACCBC636CB0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B79508A-0672-4F02-A3ED-E29045931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9FCE586-1D44-46BF-B709-22AF53A56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85118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45DB5D-607E-4327-9078-5652A7990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0A2F120-F9D6-489F-88FE-6D03D8A3C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B3EA433-5691-438D-9436-92DC1033B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C263A6-17B1-48FC-B33B-1CDC8F25F9DF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47F4E7F-E1A3-42F5-9E2C-9ECB7DEF6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EA5BA6F-DC3D-428E-A57B-D071616B4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97517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DB77B9-71EB-4C17-921E-4FFB649D4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2DFE912-A19D-4AE5-A6E3-DA14FB2A22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C0E1AD8-A2CC-48B1-8DC1-114EA7408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090857A-7329-4FE0-846E-74B1DE76E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BD053-CE70-4D41-A390-094866BAD78E}" type="datetime1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8784A7B-7668-4848-8016-260CC8082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A0302A1-A4E9-40F8-8D3C-0E976D0B7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86133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DB3E59D-92C7-4DB9-9A25-0FEEA7B2D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AFD917A-D392-484D-8EB2-145401764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608D9DBC-73B4-40D7-9114-DE55C3F24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1BFDDB5-2D08-4347-8401-D2CD8BF529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296CCB23-980C-44C2-B76A-E4FFF68C81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1E8D4B22-3E04-4C9F-AA4C-0FCF45033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BA3EF-FAC7-4A7A-BDE1-863817753B7A}" type="datetime1">
              <a:rPr lang="hu-HU" smtClean="0"/>
              <a:t>2024. 03. 07.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A6750444-FA09-4C17-B2CA-FCE05A100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B0038EC8-DCF4-43F1-8BB2-03F19CA6C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33640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A89B5AF-A998-41B7-8B31-CF75F9A83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5057F76-80E9-440E-A317-FA6490F48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CA027-16CB-41E7-9E97-3E3AF4235F25}" type="datetime1">
              <a:rPr lang="hu-HU" smtClean="0"/>
              <a:t>2024. 03. 07.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3B17D58-00CC-4EBD-835B-2DB0A879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A59D550-3CCD-4E0D-949A-65ABF6EDE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82851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A7C6D64B-DD8E-4E64-A143-CF0A005CC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425D5D-88BB-4BD6-ABC0-CDAEBCB584CC}" type="datetime1">
              <a:rPr lang="hu-HU" smtClean="0"/>
              <a:t>2024. 03. 07.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0C7805DD-7208-4E60-8CA5-21F3E3D7E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D991056-69D9-4B44-8AAE-B5A4DA2DC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71917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57DAA14-3528-4A22-AA14-82901F9E2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E09D9CD-1277-47A2-A844-DFAE06675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819E3852-B0CF-4138-BC33-45A9C2669D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EDD4F1E-0307-4095-A1C4-8EFA0242B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5904C-46D6-47FA-B103-E1C9475A852E}" type="datetime1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20188A83-3AC5-429C-95FC-2EC6B8A41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3259BAC-7F0B-458C-B8D8-FBB7293B5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77411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999FE1D-CE66-4673-AF5D-53B872466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D01B5680-3774-4C57-9039-4C00B03D5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86594B31-1A23-492E-8CE2-B1B54595D3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AF633BC5-DD9F-43EA-928F-A1C5B6BCE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E5EF8-0C09-4CD8-9F66-8D9721CE53E3}" type="datetime1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590ACFDB-D51D-4A8D-B6D9-2D3C84309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6F0D42E-1931-4FAE-8E7B-7E7A97B7D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38209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C8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BE8A3595-CF2E-497E-B285-3A077C4D1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986220A-489E-4E33-B601-8D23E0C25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9A51703-27F6-4DA0-B8B6-4B927C2FB8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97D56-724A-447A-B7A7-96AADFE0774E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8AE1032-13B1-46B1-803C-1DC5E90E92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hu-HU"/>
              <a:t>Készítette: Orosz Dániel</a:t>
            </a:r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26D1FE7-1AAC-4997-AF80-43C8427435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FB47B7-3B62-4683-88A7-7E706066FCC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12755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8565173-1AA1-4723-9309-DCC6D241F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hu-HU" b="1" dirty="0"/>
              <a:t>A magyar nép vándorlása térkép alapján. A honfoglalás.</a:t>
            </a:r>
            <a:br>
              <a:rPr lang="hu-HU" dirty="0"/>
            </a:b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09977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A2EF93D-806F-4D82-91A3-DEFC0BFB0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Magyar nép eredete és vándorlása: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1C958B7-C37B-4DF9-89F5-0CE5458F5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Kr. e. III. évezredben az Urál-vidéken éltek, más nomád törzsekkel együtt.</a:t>
            </a:r>
          </a:p>
          <a:p>
            <a:r>
              <a:rPr lang="hu-HU" dirty="0"/>
              <a:t>Fő tevékenység: állattenyésztés és vándorlás.</a:t>
            </a:r>
          </a:p>
          <a:p>
            <a:r>
              <a:rPr lang="hu-HU" dirty="0"/>
              <a:t>Állomások a vándorlás során: Magna Hungária, Levédia, Etelköz.</a:t>
            </a:r>
          </a:p>
          <a:p>
            <a:endParaRPr lang="hu-HU" dirty="0"/>
          </a:p>
        </p:txBody>
      </p:sp>
      <p:pic>
        <p:nvPicPr>
          <p:cNvPr id="1026" name="Picture 2" descr="A feltételezett magyar őshaza: Dzsungária [14.] - Történetíró">
            <a:extLst>
              <a:ext uri="{FF2B5EF4-FFF2-40B4-BE49-F238E27FC236}">
                <a16:creationId xmlns:a16="http://schemas.microsoft.com/office/drawing/2014/main" id="{91B34625-DC6A-4422-8208-D8B4BEB4C7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624" y="3810000"/>
            <a:ext cx="3800475" cy="2797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850993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57B176E-6F25-457B-89F4-E9DA80C63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Levédia és Etelköz: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CB11A75-A31A-4C77-A382-B44A16B99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Levédia: Kazár Birodalom alatt, letelepedett életmód kezdetei.</a:t>
            </a:r>
          </a:p>
          <a:p>
            <a:r>
              <a:rPr lang="hu-HU" dirty="0"/>
              <a:t>Etelköz: Nomád életmód, katonailag nem védhető.</a:t>
            </a:r>
          </a:p>
          <a:p>
            <a:r>
              <a:rPr lang="hu-HU" dirty="0"/>
              <a:t>"Kalandozások": Rablóhadjáratok, indítópontja Etelköz.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231979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B7B0ED9-E311-47A8-A093-17FC89973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A Honfoglalás előkészítése: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AB29EE4-47DF-4B20-985D-3840E00DE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Magyar seregek részvétele háborúkban és kalandozásokban.</a:t>
            </a:r>
          </a:p>
          <a:p>
            <a:r>
              <a:rPr lang="hu-HU" dirty="0"/>
              <a:t>Feltérképezés a Kárpát-medencében.</a:t>
            </a:r>
          </a:p>
          <a:p>
            <a:r>
              <a:rPr lang="hu-HU" dirty="0"/>
              <a:t>895 tavaszán csatlakozott Árpád vezérletével a fősereg, Vereckei-hágón át érkeztek.</a:t>
            </a:r>
          </a:p>
          <a:p>
            <a:endParaRPr lang="hu-HU" dirty="0"/>
          </a:p>
        </p:txBody>
      </p:sp>
      <p:pic>
        <p:nvPicPr>
          <p:cNvPr id="2050" name="Picture 2" descr="Honfoglalás – Wikipédia">
            <a:extLst>
              <a:ext uri="{FF2B5EF4-FFF2-40B4-BE49-F238E27FC236}">
                <a16:creationId xmlns:a16="http://schemas.microsoft.com/office/drawing/2014/main" id="{7789F8A4-F9AB-4FAE-8FB4-8BF874AF88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4656138"/>
            <a:ext cx="5631194" cy="1836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10. sz. A magyar hadjáratok, 899–970">
            <a:extLst>
              <a:ext uri="{FF2B5EF4-FFF2-40B4-BE49-F238E27FC236}">
                <a16:creationId xmlns:a16="http://schemas.microsoft.com/office/drawing/2014/main" id="{45A5E202-C08F-4FA7-983F-9AC71FDE4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06" y="3740150"/>
            <a:ext cx="4264358" cy="304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343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73A980-D23D-4325-9D8A-0073BF29C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A Honfoglalás és utána: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E290CF9-E7BC-4D95-BD74-27E9C3F72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Besenyők támadásai miatt kényszerített szállásterület cserélés.</a:t>
            </a:r>
          </a:p>
          <a:p>
            <a:r>
              <a:rPr lang="hu-HU" dirty="0"/>
              <a:t>895-ben a Dunától keletre eső területek magyar kézre kerültek.</a:t>
            </a:r>
          </a:p>
          <a:p>
            <a:r>
              <a:rPr lang="hu-HU" dirty="0"/>
              <a:t>900-ra az egész Kárpát-medence magyar kézre került.</a:t>
            </a:r>
          </a:p>
          <a:p>
            <a:endParaRPr lang="hu-HU" dirty="0"/>
          </a:p>
        </p:txBody>
      </p:sp>
      <p:pic>
        <p:nvPicPr>
          <p:cNvPr id="3074" name="Picture 2" descr="Történelem - túra vagy tortúra?: Honfoglalás">
            <a:extLst>
              <a:ext uri="{FF2B5EF4-FFF2-40B4-BE49-F238E27FC236}">
                <a16:creationId xmlns:a16="http://schemas.microsoft.com/office/drawing/2014/main" id="{20ED44FA-4665-4D85-B17B-6B6A9FD06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0242" y="3429000"/>
            <a:ext cx="4831234" cy="320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5876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C51E9B3-F2F8-45BA-89ED-C4878166C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Magyarság életmódja és harcmodora: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38F99FC-8B66-423B-A8A3-8331498686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hu-HU" dirty="0"/>
              <a:t>Lovasnomád életmód: jurták, lovak.</a:t>
            </a:r>
          </a:p>
          <a:p>
            <a:r>
              <a:rPr lang="hu-HU" dirty="0"/>
              <a:t>Harcmodor: könnyűlovas, fő fegyverek: reflexíj, szablya, buzogány, lovasíjászat.</a:t>
            </a:r>
          </a:p>
          <a:p>
            <a:endParaRPr lang="hu-HU" dirty="0"/>
          </a:p>
        </p:txBody>
      </p:sp>
      <p:pic>
        <p:nvPicPr>
          <p:cNvPr id="4102" name="Picture 6" descr="Történelem – Társadalomismeret 9. - Történelem - 4. A honfoglaló magyarok">
            <a:extLst>
              <a:ext uri="{FF2B5EF4-FFF2-40B4-BE49-F238E27FC236}">
                <a16:creationId xmlns:a16="http://schemas.microsoft.com/office/drawing/2014/main" id="{4F3B3BCC-6C1C-4C44-ACBA-6928C1D0BA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3378" y="3590925"/>
            <a:ext cx="3894147" cy="311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Építsd fel a saját történeted!: A kalandozó magyarok harcmodora. A magyar  stratégia!">
            <a:extLst>
              <a:ext uri="{FF2B5EF4-FFF2-40B4-BE49-F238E27FC236}">
                <a16:creationId xmlns:a16="http://schemas.microsoft.com/office/drawing/2014/main" id="{016D0CE6-2DE6-4DBA-B84F-95C71AB7E4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8296" y="3590925"/>
            <a:ext cx="3293704" cy="3111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694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4C5E5E-9F5A-4A6A-AA99-A9470CCE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/>
              <a:t>Kalandozások vége: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66D561A-4343-475B-A5A1-CE4214424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955-ig nyugat felé, majd vereség Augsburgnál.</a:t>
            </a:r>
          </a:p>
          <a:p>
            <a:r>
              <a:rPr lang="hu-HU" dirty="0"/>
              <a:t>970-től már nem folytatták a kalandozásokat, befejeződött a korszak.</a:t>
            </a:r>
          </a:p>
          <a:p>
            <a:endParaRPr lang="hu-HU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4A05CF2-C858-44FF-BDC6-E2B5B62DF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Készítette: Orosz Dániel</a:t>
            </a:r>
          </a:p>
        </p:txBody>
      </p:sp>
    </p:spTree>
    <p:extLst>
      <p:ext uri="{BB962C8B-B14F-4D97-AF65-F5344CB8AC3E}">
        <p14:creationId xmlns:p14="http://schemas.microsoft.com/office/powerpoint/2010/main" val="2638532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193</Words>
  <Application>Microsoft Office PowerPoint</Application>
  <PresentationFormat>Szélesvásznú</PresentationFormat>
  <Paragraphs>24</Paragraphs>
  <Slides>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Office-téma</vt:lpstr>
      <vt:lpstr>A magyar nép vándorlása térkép alapján. A honfoglalás. </vt:lpstr>
      <vt:lpstr>Magyar nép eredete és vándorlása:</vt:lpstr>
      <vt:lpstr>Levédia és Etelköz:</vt:lpstr>
      <vt:lpstr>A Honfoglalás előkészítése:</vt:lpstr>
      <vt:lpstr>A Honfoglalás és utána:</vt:lpstr>
      <vt:lpstr>Magyarság életmódja és harcmodora:</vt:lpstr>
      <vt:lpstr>Kalandozások vége: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User</dc:creator>
  <cp:lastModifiedBy>User</cp:lastModifiedBy>
  <cp:revision>6</cp:revision>
  <dcterms:created xsi:type="dcterms:W3CDTF">2024-03-07T09:17:00Z</dcterms:created>
  <dcterms:modified xsi:type="dcterms:W3CDTF">2024-03-07T09:52:11Z</dcterms:modified>
</cp:coreProperties>
</file>

<file path=docProps/thumbnail.jpeg>
</file>